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9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7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84E84D-673E-4F6E-8BBE-4E20D842C021}" type="datetime1">
              <a:rPr lang="fr-FR" smtClean="0"/>
              <a:t>31/08/2020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9BE1-50EF-4468-BDA9-63344D0832E8}" type="datetime1">
              <a:rPr lang="fr-FR" noProof="0" smtClean="0"/>
              <a:pPr/>
              <a:t>31/08/2020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DE8F2A-B3D4-43F2-B39B-CD77F64A1950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3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56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722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247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414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45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63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46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space réservé d’image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fr-FR" noProof="0"/>
              <a:t>Insérer une image</a:t>
            </a:r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fr-FR" noProof="0"/>
              <a:t>Sous-titre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fr-FR" noProof="0"/>
              <a:t>Titre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fr-FR" noProof="0"/>
              <a:t>Insérer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rois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fr-FR" noProof="0"/>
              <a:t>Insérer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emi-pag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fr-FR" noProof="0"/>
              <a:t>Insérer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10" name="Espace réservé au numéro de diapositive 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noProof="0" smtClean="0">
                <a:solidFill>
                  <a:schemeClr val="bg1"/>
                </a:solidFill>
              </a:rPr>
              <a:pPr rtl="0"/>
              <a:t>‹N°›</a:t>
            </a:fld>
            <a:endParaRPr lang="fr-FR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fr-FR" noProof="0"/>
              <a:t>Sous-titre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fr-FR" noProof="0"/>
              <a:t>Titre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rganigramme 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En-tête de section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9" name="Espace réservé au numéro de diapositive 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noProof="0" smtClean="0">
                <a:solidFill>
                  <a:schemeClr val="tx1"/>
                </a:solidFill>
              </a:rPr>
              <a:pPr rtl="0"/>
              <a:t>‹N°›</a:t>
            </a:fld>
            <a:endParaRPr lang="fr-FR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dr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noProof="0" smtClean="0">
                <a:solidFill>
                  <a:schemeClr val="bg1"/>
                </a:solidFill>
              </a:rPr>
              <a:pPr rtl="0"/>
              <a:t>‹N°›</a:t>
            </a:fld>
            <a:endParaRPr lang="fr-FR" b="1" noProof="0">
              <a:solidFill>
                <a:schemeClr val="bg1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dr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noProof="0" smtClean="0">
                <a:solidFill>
                  <a:schemeClr val="bg1"/>
                </a:solidFill>
              </a:rPr>
              <a:pPr rtl="0"/>
              <a:t>‹N°›</a:t>
            </a:fld>
            <a:endParaRPr lang="fr-FR" b="1" noProof="0">
              <a:solidFill>
                <a:schemeClr val="bg1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dr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noProof="0" smtClean="0">
                <a:solidFill>
                  <a:schemeClr val="bg1"/>
                </a:solidFill>
              </a:rPr>
              <a:pPr rtl="0"/>
              <a:t>‹N°›</a:t>
            </a:fld>
            <a:endParaRPr lang="fr-FR" b="1" noProof="0">
              <a:solidFill>
                <a:schemeClr val="bg1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fr-FR" noProof="0"/>
              <a:t>Insérer une image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0" rtl="0"/>
            <a:endParaRPr lang="fr-FR" noProof="0"/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4875181"/>
          </a:xfrm>
          <a:noFill/>
        </p:spPr>
        <p:txBody>
          <a:bodyPr wrap="square" lIns="182880" tIns="182880" rIns="182880" bIns="91440" rtlCol="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« </a:t>
            </a:r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11" name="Espace réservé du numéro de diapositive 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noProof="0" smtClean="0">
                <a:solidFill>
                  <a:schemeClr val="bg1"/>
                </a:solidFill>
              </a:rPr>
              <a:pPr rtl="0"/>
              <a:t>‹N°›</a:t>
            </a:fld>
            <a:endParaRPr lang="fr-FR" b="1" noProof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fr-FR" noProof="0"/>
              <a:t>Insérer une 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fr-FR" noProof="0"/>
              <a:t>Sous-titre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fr-FR" noProof="0"/>
              <a:t>Titre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fr-FR" noProof="0"/>
              <a:t>Insérer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fr-FR" noProof="0"/>
              <a:t>Insérer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En-tête de section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9" name="Espace réservé au numéro de diapositive 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noProof="0" smtClean="0">
                <a:solidFill>
                  <a:schemeClr val="bg1"/>
                </a:solidFill>
              </a:rPr>
              <a:pPr rtl="0"/>
              <a:t>‹N°›</a:t>
            </a:fld>
            <a:endParaRPr lang="fr-FR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 rtl="0"/>
            <a:r>
              <a:rPr lang="fr-FR" noProof="0"/>
              <a:t>Insérer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rtlCol="0"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En-tête de section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9" name="Espace réservé au numéro de diapositive 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noProof="0" smtClean="0">
                <a:solidFill>
                  <a:schemeClr val="bg1"/>
                </a:solidFill>
              </a:rPr>
              <a:pPr rtl="0"/>
              <a:t>‹N°›</a:t>
            </a:fld>
            <a:endParaRPr lang="fr-FR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dr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noProof="0" smtClean="0">
                <a:solidFill>
                  <a:schemeClr val="bg1"/>
                </a:solidFill>
              </a:rPr>
              <a:pPr rtl="0"/>
              <a:t>‹N°›</a:t>
            </a:fld>
            <a:endParaRPr lang="fr-FR" b="1" noProof="0">
              <a:solidFill>
                <a:schemeClr val="bg1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dr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noProof="0" smtClean="0">
                <a:solidFill>
                  <a:schemeClr val="bg1"/>
                </a:solidFill>
              </a:rPr>
              <a:pPr rtl="0"/>
              <a:t>‹N°›</a:t>
            </a:fld>
            <a:endParaRPr lang="fr-FR" b="1" noProof="0">
              <a:solidFill>
                <a:schemeClr val="bg1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8" name="Espace réservé du contenu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ière-plan blanc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noProof="0" smtClean="0">
                <a:solidFill>
                  <a:schemeClr val="bg1"/>
                </a:solidFill>
              </a:rPr>
              <a:pPr rtl="0"/>
              <a:t>‹N°›</a:t>
            </a:fld>
            <a:endParaRPr lang="fr-FR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hibamal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r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 rtlCol="0"/>
          <a:lstStyle/>
          <a:p>
            <a:pPr rtl="0"/>
            <a:r>
              <a:rPr lang="fr-FR" dirty="0"/>
              <a:t>Présentation fil rouge </a:t>
            </a:r>
          </a:p>
        </p:txBody>
      </p:sp>
      <p:sp>
        <p:nvSpPr>
          <p:cNvPr id="52" name="Sous-titr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Hamza </a:t>
            </a:r>
            <a:r>
              <a:rPr lang="fr-FR" dirty="0" err="1"/>
              <a:t>Ghounbaz</a:t>
            </a:r>
            <a:endParaRPr lang="fr-FR" dirty="0"/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DCB02EB3-35AC-48C3-9A9D-B924005326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951" b="159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Logo &amp; Description </a:t>
            </a:r>
            <a:r>
              <a:rPr lang="fr-FR" dirty="0" err="1"/>
              <a:t>Siteweb</a:t>
            </a:r>
            <a:endParaRPr lang="fr-FR" dirty="0"/>
          </a:p>
        </p:txBody>
      </p:sp>
      <p:sp>
        <p:nvSpPr>
          <p:cNvPr id="16" name="Rectangle 15" descr="Bloc d’arrière-plan du numéro de diapositive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fr-FR" b="1" smtClean="0">
                <a:solidFill>
                  <a:schemeClr val="bg1"/>
                </a:solidFill>
              </a:rPr>
              <a:pPr rtl="0"/>
              <a:t>2</a:t>
            </a:fld>
            <a:endParaRPr lang="fr-FR" b="1">
              <a:solidFill>
                <a:schemeClr val="bg1"/>
              </a:solidFill>
            </a:endParaRP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1F2A1FD7-1A91-45E3-B19A-6885DC4574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6523" b="36523"/>
          <a:stretch>
            <a:fillRect/>
          </a:stretch>
        </p:blipFill>
        <p:spPr/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C7A52DD-A59C-4120-9A71-C87D742B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366" y="2358229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 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3825240"/>
          </a:xfrm>
        </p:spPr>
        <p:txBody>
          <a:bodyPr rtlCol="0"/>
          <a:lstStyle/>
          <a:p>
            <a:pPr rtl="0"/>
            <a:r>
              <a:rPr lang="fr-FR" dirty="0" err="1"/>
              <a:t>Hibamall</a:t>
            </a:r>
            <a:r>
              <a:rPr lang="fr-FR" dirty="0"/>
              <a:t> c’un </a:t>
            </a:r>
            <a:r>
              <a:rPr lang="fr-FR" dirty="0" err="1"/>
              <a:t>Siteweb</a:t>
            </a:r>
            <a:r>
              <a:rPr lang="fr-FR" dirty="0"/>
              <a:t> E-commerce qui vendre des  </a:t>
            </a:r>
            <a:r>
              <a:rPr lang="fr-FR" dirty="0" err="1"/>
              <a:t>Telephones</a:t>
            </a:r>
            <a:r>
              <a:rPr lang="fr-FR" dirty="0"/>
              <a:t> &amp; Accessoire et des Electronique &amp; Logiciels  Ordinateurs &amp; </a:t>
            </a:r>
            <a:r>
              <a:rPr lang="fr-FR" dirty="0" err="1"/>
              <a:t>Tablets</a:t>
            </a:r>
            <a:r>
              <a:rPr lang="fr-FR" dirty="0"/>
              <a:t> Office Produits d'une boutique</a:t>
            </a:r>
          </a:p>
          <a:p>
            <a:r>
              <a:rPr lang="fr-FR" dirty="0"/>
              <a:t>Pour Access le </a:t>
            </a:r>
            <a:r>
              <a:rPr lang="fr-FR" dirty="0" err="1"/>
              <a:t>siteweb</a:t>
            </a:r>
            <a:r>
              <a:rPr lang="fr-FR" dirty="0"/>
              <a:t> il faut tapé le lien sur </a:t>
            </a:r>
            <a:r>
              <a:rPr lang="fr-FR" dirty="0" err="1"/>
              <a:t>brower</a:t>
            </a:r>
            <a:r>
              <a:rPr lang="fr-FR" dirty="0"/>
              <a:t> : </a:t>
            </a:r>
            <a:r>
              <a:rPr lang="fr-MA" dirty="0">
                <a:hlinkClick r:id="rId3"/>
              </a:rPr>
              <a:t>http://localhost/hibamall/</a:t>
            </a:r>
            <a:r>
              <a:rPr lang="fr-MA" dirty="0"/>
              <a:t>  (local </a:t>
            </a:r>
            <a:r>
              <a:rPr lang="fr-MA" dirty="0" err="1"/>
              <a:t>hosting</a:t>
            </a:r>
            <a:r>
              <a:rPr lang="fr-MA" dirty="0"/>
              <a:t>)</a:t>
            </a:r>
          </a:p>
          <a:p>
            <a:r>
              <a:rPr lang="fr-FR" dirty="0"/>
              <a:t>J'ai utilisé logo de </a:t>
            </a:r>
            <a:r>
              <a:rPr lang="fr-FR" dirty="0" err="1"/>
              <a:t>Hibamall</a:t>
            </a:r>
            <a:r>
              <a:rPr lang="fr-FR" dirty="0"/>
              <a:t> </a:t>
            </a:r>
            <a:r>
              <a:rPr lang="fr-FR" dirty="0" err="1"/>
              <a:t>parceque</a:t>
            </a:r>
            <a:r>
              <a:rPr lang="fr-FR" dirty="0"/>
              <a:t> j'ai planifier de </a:t>
            </a:r>
            <a:r>
              <a:rPr lang="fr-FR" dirty="0" err="1"/>
              <a:t>expédé</a:t>
            </a:r>
            <a:r>
              <a:rPr lang="fr-FR" dirty="0"/>
              <a:t> les produits </a:t>
            </a:r>
            <a:r>
              <a:rPr lang="fr-FR" dirty="0" err="1"/>
              <a:t>just</a:t>
            </a:r>
            <a:r>
              <a:rPr lang="fr-FR" dirty="0"/>
              <a:t> sur Maroc en début de </a:t>
            </a:r>
            <a:r>
              <a:rPr lang="fr-FR" dirty="0" err="1"/>
              <a:t>creation</a:t>
            </a:r>
            <a:r>
              <a:rPr lang="fr-FR" dirty="0"/>
              <a:t> ce site et </a:t>
            </a:r>
            <a:r>
              <a:rPr lang="fr-FR" dirty="0" err="1"/>
              <a:t>aprés</a:t>
            </a:r>
            <a:r>
              <a:rPr lang="fr-FR" dirty="0"/>
              <a:t> quelque mois j'est </a:t>
            </a:r>
            <a:r>
              <a:rPr lang="fr-FR" dirty="0" err="1"/>
              <a:t>expidé</a:t>
            </a:r>
            <a:r>
              <a:rPr lang="fr-FR" dirty="0"/>
              <a:t> les produits a International</a:t>
            </a:r>
            <a:endParaRPr lang="fr-MA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Search</a:t>
            </a:r>
            <a:r>
              <a:rPr lang="fr-FR" dirty="0"/>
              <a:t> 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818350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dirty="0"/>
              <a:t>chercher des produits stocker sur la base de donnée a </a:t>
            </a:r>
            <a:r>
              <a:rPr lang="fr-FR" dirty="0" err="1"/>
              <a:t>partire</a:t>
            </a:r>
            <a:r>
              <a:rPr lang="fr-FR" dirty="0"/>
              <a:t> de nom de ce produit en utilisation ou Description de ce Produit</a:t>
            </a:r>
          </a:p>
        </p:txBody>
      </p:sp>
      <p:sp>
        <p:nvSpPr>
          <p:cNvPr id="4" name="Titre 9">
            <a:extLst>
              <a:ext uri="{FF2B5EF4-FFF2-40B4-BE49-F238E27FC236}">
                <a16:creationId xmlns:a16="http://schemas.microsoft.com/office/drawing/2014/main" id="{6A38C9FD-8616-4539-93A2-C23AA113DDB9}"/>
              </a:ext>
            </a:extLst>
          </p:cNvPr>
          <p:cNvSpPr txBox="1">
            <a:spLocks/>
          </p:cNvSpPr>
          <p:nvPr/>
        </p:nvSpPr>
        <p:spPr>
          <a:xfrm>
            <a:off x="446314" y="2281390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Categorie</a:t>
            </a:r>
            <a:r>
              <a:rPr lang="fr-FR" dirty="0"/>
              <a:t> </a:t>
            </a:r>
          </a:p>
        </p:txBody>
      </p:sp>
      <p:sp>
        <p:nvSpPr>
          <p:cNvPr id="5" name="Espace réservé du contenu 12">
            <a:extLst>
              <a:ext uri="{FF2B5EF4-FFF2-40B4-BE49-F238E27FC236}">
                <a16:creationId xmlns:a16="http://schemas.microsoft.com/office/drawing/2014/main" id="{10D6DC90-2BF5-47D1-BF31-6C9B76529F18}"/>
              </a:ext>
            </a:extLst>
          </p:cNvPr>
          <p:cNvSpPr txBox="1">
            <a:spLocks/>
          </p:cNvSpPr>
          <p:nvPr/>
        </p:nvSpPr>
        <p:spPr>
          <a:xfrm>
            <a:off x="446315" y="3086405"/>
            <a:ext cx="8030935" cy="97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Pour les </a:t>
            </a:r>
            <a:r>
              <a:rPr lang="fr-FR" dirty="0" err="1"/>
              <a:t>categories</a:t>
            </a:r>
            <a:r>
              <a:rPr lang="fr-FR" dirty="0"/>
              <a:t> j'ai basé </a:t>
            </a:r>
            <a:r>
              <a:rPr lang="fr-FR" dirty="0" err="1"/>
              <a:t>just</a:t>
            </a:r>
            <a:r>
              <a:rPr lang="fr-FR" dirty="0"/>
              <a:t> sur des </a:t>
            </a:r>
            <a:r>
              <a:rPr lang="fr-FR" dirty="0" err="1"/>
              <a:t>categories</a:t>
            </a:r>
            <a:r>
              <a:rPr lang="fr-FR" dirty="0"/>
              <a:t> </a:t>
            </a:r>
            <a:r>
              <a:rPr lang="fr-FR" dirty="0" err="1"/>
              <a:t>electronics</a:t>
            </a:r>
            <a:r>
              <a:rPr lang="fr-FR" dirty="0"/>
              <a:t> et </a:t>
            </a:r>
            <a:r>
              <a:rPr lang="fr-FR" dirty="0" err="1"/>
              <a:t>technoligie</a:t>
            </a:r>
            <a:r>
              <a:rPr lang="fr-FR" dirty="0"/>
              <a:t> , il </a:t>
            </a:r>
            <a:r>
              <a:rPr lang="fr-FR" dirty="0" err="1"/>
              <a:t>ya</a:t>
            </a:r>
            <a:r>
              <a:rPr lang="fr-FR" dirty="0"/>
              <a:t> 4 </a:t>
            </a:r>
            <a:r>
              <a:rPr lang="fr-FR" dirty="0" err="1"/>
              <a:t>categories</a:t>
            </a:r>
            <a:r>
              <a:rPr lang="fr-FR" dirty="0"/>
              <a:t> , et sir panel admin t peux ajouté nouvelle </a:t>
            </a:r>
            <a:r>
              <a:rPr lang="fr-FR" dirty="0" err="1"/>
              <a:t>categorie</a:t>
            </a:r>
            <a:endParaRPr lang="fr-FR" dirty="0"/>
          </a:p>
        </p:txBody>
      </p:sp>
      <p:sp>
        <p:nvSpPr>
          <p:cNvPr id="2" name="Espace réservé du contenu 12">
            <a:extLst>
              <a:ext uri="{FF2B5EF4-FFF2-40B4-BE49-F238E27FC236}">
                <a16:creationId xmlns:a16="http://schemas.microsoft.com/office/drawing/2014/main" id="{28CBABC5-E18F-4BF8-B813-248F1A114C1F}"/>
              </a:ext>
            </a:extLst>
          </p:cNvPr>
          <p:cNvSpPr txBox="1">
            <a:spLocks/>
          </p:cNvSpPr>
          <p:nvPr/>
        </p:nvSpPr>
        <p:spPr>
          <a:xfrm>
            <a:off x="446315" y="4072394"/>
            <a:ext cx="8030935" cy="2385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List </a:t>
            </a:r>
            <a:r>
              <a:rPr lang="fr-FR" dirty="0" err="1"/>
              <a:t>Categorie</a:t>
            </a:r>
            <a:r>
              <a:rPr lang="fr-FR" dirty="0"/>
              <a:t> :</a:t>
            </a:r>
          </a:p>
          <a:p>
            <a:r>
              <a:rPr lang="fr-FR" dirty="0"/>
              <a:t>Phones &amp; Accessories</a:t>
            </a:r>
          </a:p>
          <a:p>
            <a:r>
              <a:rPr lang="fr-FR" dirty="0"/>
              <a:t>Electronics &amp; Application</a:t>
            </a:r>
          </a:p>
          <a:p>
            <a:r>
              <a:rPr lang="fr-FR" dirty="0" err="1"/>
              <a:t>Comptures</a:t>
            </a:r>
            <a:r>
              <a:rPr lang="fr-FR" dirty="0"/>
              <a:t> &amp; </a:t>
            </a:r>
            <a:r>
              <a:rPr lang="fr-FR" dirty="0" err="1"/>
              <a:t>Tablets</a:t>
            </a:r>
            <a:endParaRPr lang="fr-FR" dirty="0"/>
          </a:p>
          <a:p>
            <a:r>
              <a:rPr lang="fr-FR" dirty="0"/>
              <a:t>Office </a:t>
            </a:r>
            <a:r>
              <a:rPr lang="fr-FR"/>
              <a:t>Products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440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Produit 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5252" y="3737091"/>
            <a:ext cx="9784080" cy="877772"/>
          </a:xfrm>
        </p:spPr>
        <p:txBody>
          <a:bodyPr rtlCol="0"/>
          <a:lstStyle/>
          <a:p>
            <a:pPr rtl="0"/>
            <a:r>
              <a:rPr lang="fr-FR" sz="1800" dirty="0"/>
              <a:t>pour les produits chaque produit avait un seul id et nom et </a:t>
            </a:r>
            <a:r>
              <a:rPr lang="fr-FR" sz="1800" dirty="0" err="1"/>
              <a:t>categorie</a:t>
            </a:r>
            <a:r>
              <a:rPr lang="fr-FR" sz="1800" dirty="0"/>
              <a:t> de ce produit</a:t>
            </a:r>
          </a:p>
          <a:p>
            <a:pPr rtl="0"/>
            <a:r>
              <a:rPr lang="fr-FR" sz="1800" dirty="0"/>
              <a:t>et aussi </a:t>
            </a:r>
            <a:r>
              <a:rPr lang="fr-FR" sz="1800" dirty="0" err="1"/>
              <a:t>related</a:t>
            </a:r>
            <a:r>
              <a:rPr lang="fr-FR" sz="1800" dirty="0"/>
              <a:t> image + description afficher sur les </a:t>
            </a:r>
            <a:r>
              <a:rPr lang="fr-FR" sz="1800" dirty="0" err="1"/>
              <a:t>details</a:t>
            </a:r>
            <a:r>
              <a:rPr lang="fr-FR" sz="1800" dirty="0"/>
              <a:t> de chaque produit</a:t>
            </a:r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27BA5516-C79C-48A3-B955-CA05135163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6962" b="369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3386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Promotion 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5252" y="3737090"/>
            <a:ext cx="9784080" cy="1270339"/>
          </a:xfrm>
        </p:spPr>
        <p:txBody>
          <a:bodyPr rtlCol="0"/>
          <a:lstStyle/>
          <a:p>
            <a:pPr rtl="0"/>
            <a:r>
              <a:rPr lang="fr-FR" sz="1800" dirty="0"/>
              <a:t>Pour la promotion chaque produit avais 1 ou 0 </a:t>
            </a:r>
          </a:p>
          <a:p>
            <a:pPr rtl="0"/>
            <a:r>
              <a:rPr lang="fr-FR" sz="1800" dirty="0"/>
              <a:t>0:    il </a:t>
            </a:r>
            <a:r>
              <a:rPr lang="fr-FR" sz="1800" dirty="0" err="1"/>
              <a:t>ya</a:t>
            </a:r>
            <a:r>
              <a:rPr lang="fr-FR" sz="1800" dirty="0"/>
              <a:t> pas un promotion </a:t>
            </a:r>
          </a:p>
          <a:p>
            <a:pPr rtl="0"/>
            <a:r>
              <a:rPr lang="fr-FR" sz="1800" dirty="0"/>
              <a:t>1:    il </a:t>
            </a:r>
            <a:r>
              <a:rPr lang="fr-FR" sz="1800" dirty="0" err="1"/>
              <a:t>ya</a:t>
            </a:r>
            <a:r>
              <a:rPr lang="fr-FR" sz="1800" dirty="0"/>
              <a:t> un promotion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D9722CF5-B8D3-45EC-BA06-D5AA8C19E8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6961" b="369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317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/>
              <a:t>Cart</a:t>
            </a:r>
            <a:r>
              <a:rPr lang="fr-FR" dirty="0"/>
              <a:t> 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624" y="1284177"/>
            <a:ext cx="9784080" cy="936509"/>
          </a:xfrm>
        </p:spPr>
        <p:txBody>
          <a:bodyPr rtlCol="0"/>
          <a:lstStyle/>
          <a:p>
            <a:pPr rtl="0"/>
            <a:r>
              <a:rPr lang="fr-FR" sz="1800" dirty="0"/>
              <a:t>J'ai utilisé </a:t>
            </a:r>
            <a:r>
              <a:rPr lang="fr-FR" sz="1800" dirty="0" err="1"/>
              <a:t>card</a:t>
            </a:r>
            <a:r>
              <a:rPr lang="fr-FR" sz="1800" dirty="0"/>
              <a:t> pour grouper le contenu</a:t>
            </a:r>
          </a:p>
          <a:p>
            <a:pPr rtl="0"/>
            <a:r>
              <a:rPr lang="fr-FR" sz="1800" dirty="0"/>
              <a:t>Pages : </a:t>
            </a:r>
            <a:r>
              <a:rPr lang="fr-FR" sz="1800" dirty="0" err="1"/>
              <a:t>Index.php</a:t>
            </a:r>
            <a:r>
              <a:rPr lang="fr-FR" sz="1800" dirty="0"/>
              <a:t> , </a:t>
            </a:r>
            <a:r>
              <a:rPr lang="fr-FR" sz="1800" dirty="0" err="1"/>
              <a:t>cart.php</a:t>
            </a:r>
            <a:r>
              <a:rPr lang="fr-FR" sz="1800" dirty="0"/>
              <a:t> , </a:t>
            </a:r>
            <a:r>
              <a:rPr lang="fr-FR" sz="1800" dirty="0" err="1"/>
              <a:t>product-details.php</a:t>
            </a:r>
            <a:endParaRPr lang="fr-FR" sz="1800" dirty="0"/>
          </a:p>
          <a:p>
            <a:pPr rtl="0"/>
            <a:endParaRPr lang="fr-FR" sz="1800" dirty="0"/>
          </a:p>
        </p:txBody>
      </p:sp>
      <p:sp>
        <p:nvSpPr>
          <p:cNvPr id="7" name="Titre 9">
            <a:extLst>
              <a:ext uri="{FF2B5EF4-FFF2-40B4-BE49-F238E27FC236}">
                <a16:creationId xmlns:a16="http://schemas.microsoft.com/office/drawing/2014/main" id="{38978F3F-89E3-4621-9982-FCEE4DFDE18A}"/>
              </a:ext>
            </a:extLst>
          </p:cNvPr>
          <p:cNvSpPr txBox="1">
            <a:spLocks/>
          </p:cNvSpPr>
          <p:nvPr/>
        </p:nvSpPr>
        <p:spPr>
          <a:xfrm>
            <a:off x="446314" y="2118251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Admin 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451F922B-A12C-4E92-844B-FE6C2DEB479B}"/>
              </a:ext>
            </a:extLst>
          </p:cNvPr>
          <p:cNvSpPr txBox="1">
            <a:spLocks/>
          </p:cNvSpPr>
          <p:nvPr/>
        </p:nvSpPr>
        <p:spPr>
          <a:xfrm>
            <a:off x="698614" y="2960744"/>
            <a:ext cx="11174185" cy="3744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Liste et Crée des </a:t>
            </a:r>
            <a:r>
              <a:rPr lang="fr-FR" sz="1800" dirty="0" err="1"/>
              <a:t>annance</a:t>
            </a:r>
            <a:r>
              <a:rPr lang="fr-FR" sz="1800" dirty="0"/>
              <a:t> ou modifier ou </a:t>
            </a:r>
            <a:r>
              <a:rPr lang="fr-FR" sz="1800" dirty="0" err="1"/>
              <a:t>supperime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Liste et </a:t>
            </a:r>
            <a:r>
              <a:rPr lang="fr-FR" sz="1800" dirty="0" err="1"/>
              <a:t>Gére</a:t>
            </a:r>
            <a:r>
              <a:rPr lang="fr-FR" sz="1800" dirty="0"/>
              <a:t> les utilisateurs/admin et modifier le nom et email avec </a:t>
            </a:r>
            <a:r>
              <a:rPr lang="fr-FR" sz="1800" dirty="0" err="1"/>
              <a:t>password</a:t>
            </a:r>
            <a:r>
              <a:rPr lang="fr-FR" sz="1800" dirty="0"/>
              <a:t> et un input Recherche de utilisateur par le nom ou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Page login et mot de </a:t>
            </a:r>
            <a:r>
              <a:rPr lang="fr-FR" sz="1800" dirty="0" err="1"/>
              <a:t>pass</a:t>
            </a:r>
            <a:r>
              <a:rPr lang="fr-FR" sz="1800" dirty="0"/>
              <a:t> pour </a:t>
            </a:r>
            <a:r>
              <a:rPr lang="fr-FR" sz="1800" dirty="0" err="1"/>
              <a:t>acces</a:t>
            </a:r>
            <a:r>
              <a:rPr lang="fr-FR" sz="1800" dirty="0"/>
              <a:t> a control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Page </a:t>
            </a:r>
            <a:r>
              <a:rPr lang="fr-FR" sz="1800" dirty="0" err="1"/>
              <a:t>Register</a:t>
            </a:r>
            <a:r>
              <a:rPr lang="fr-FR" sz="1800" dirty="0"/>
              <a:t> Pour Nouveau Utilisateur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Liste et Cree et </a:t>
            </a:r>
            <a:r>
              <a:rPr lang="fr-FR" sz="1800" dirty="0" err="1"/>
              <a:t>modifer</a:t>
            </a:r>
            <a:r>
              <a:rPr lang="fr-FR" sz="1800" dirty="0"/>
              <a:t> , </a:t>
            </a:r>
            <a:r>
              <a:rPr lang="fr-FR" sz="1800" dirty="0" err="1"/>
              <a:t>suprimer</a:t>
            </a:r>
            <a:r>
              <a:rPr lang="fr-FR" sz="1800" dirty="0"/>
              <a:t> les </a:t>
            </a:r>
            <a:r>
              <a:rPr lang="fr-FR" sz="1800" dirty="0" err="1"/>
              <a:t>categories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Liste et Cree et modifier, </a:t>
            </a:r>
            <a:r>
              <a:rPr lang="fr-FR" sz="1800" dirty="0" err="1"/>
              <a:t>suprimer</a:t>
            </a:r>
            <a:r>
              <a:rPr lang="fr-FR" sz="1800" dirty="0"/>
              <a:t> les produits ou faire un promotion de produit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Un Page pour voir Message </a:t>
            </a:r>
            <a:r>
              <a:rPr lang="fr-FR" sz="1800" dirty="0" err="1"/>
              <a:t>Recu</a:t>
            </a:r>
            <a:r>
              <a:rPr lang="fr-FR" sz="1800" dirty="0"/>
              <a:t> par client ou </a:t>
            </a:r>
            <a:r>
              <a:rPr lang="fr-FR" sz="1800" dirty="0" err="1"/>
              <a:t>Review</a:t>
            </a:r>
            <a:r>
              <a:rPr lang="fr-FR" sz="1800" dirty="0"/>
              <a:t>, </a:t>
            </a:r>
            <a:r>
              <a:rPr lang="fr-FR" sz="1800" dirty="0" err="1"/>
              <a:t>contact.php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Button pour Sortie ( </a:t>
            </a:r>
            <a:r>
              <a:rPr lang="fr-FR" sz="1800" dirty="0" err="1"/>
              <a:t>Logout</a:t>
            </a:r>
            <a:r>
              <a:rPr lang="fr-FR" sz="18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572673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Method </a:t>
            </a:r>
            <a:r>
              <a:rPr lang="fr-FR" dirty="0" err="1"/>
              <a:t>Payment</a:t>
            </a:r>
            <a:r>
              <a:rPr lang="fr-FR" dirty="0"/>
              <a:t> 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1710" y="4374680"/>
            <a:ext cx="9784080" cy="501080"/>
          </a:xfrm>
        </p:spPr>
        <p:txBody>
          <a:bodyPr rtlCol="0"/>
          <a:lstStyle/>
          <a:p>
            <a:pPr rtl="0"/>
            <a:r>
              <a:rPr lang="fr-FR" sz="1800" dirty="0"/>
              <a:t>On Choisir PAYPAL pour Method </a:t>
            </a:r>
            <a:r>
              <a:rPr lang="fr-FR" sz="1800" dirty="0" err="1"/>
              <a:t>Payment</a:t>
            </a:r>
            <a:r>
              <a:rPr lang="fr-FR" sz="1800" dirty="0"/>
              <a:t> parque facile et rapide transaction</a:t>
            </a: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93B174B8-ECC6-46E8-BC67-86D6CDD523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6963" b="36963"/>
          <a:stretch>
            <a:fillRect/>
          </a:stretch>
        </p:blipFill>
        <p:spPr/>
      </p:pic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2820F752-9F9D-467F-89DC-A6B877A6D7FC}"/>
              </a:ext>
            </a:extLst>
          </p:cNvPr>
          <p:cNvSpPr txBox="1">
            <a:spLocks/>
          </p:cNvSpPr>
          <p:nvPr/>
        </p:nvSpPr>
        <p:spPr>
          <a:xfrm>
            <a:off x="791710" y="3873600"/>
            <a:ext cx="9784080" cy="501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Sur Page </a:t>
            </a:r>
            <a:r>
              <a:rPr lang="fr-FR" sz="1800" dirty="0" err="1"/>
              <a:t>cart.php</a:t>
            </a:r>
            <a:r>
              <a:rPr lang="fr-FR" sz="1800" dirty="0"/>
              <a:t> il y des </a:t>
            </a:r>
            <a:r>
              <a:rPr lang="fr-FR" sz="1800" dirty="0" err="1"/>
              <a:t>list</a:t>
            </a:r>
            <a:r>
              <a:rPr lang="fr-FR" sz="1800" dirty="0"/>
              <a:t> produit qui veux le client </a:t>
            </a:r>
            <a:r>
              <a:rPr lang="fr-FR" sz="1800" dirty="0" err="1"/>
              <a:t>achete</a:t>
            </a:r>
            <a:r>
              <a:rPr lang="fr-FR" sz="1800" dirty="0"/>
              <a:t> </a:t>
            </a:r>
          </a:p>
        </p:txBody>
      </p:sp>
      <p:sp>
        <p:nvSpPr>
          <p:cNvPr id="12" name="Espace réservé du texte 16">
            <a:extLst>
              <a:ext uri="{FF2B5EF4-FFF2-40B4-BE49-F238E27FC236}">
                <a16:creationId xmlns:a16="http://schemas.microsoft.com/office/drawing/2014/main" id="{D9E4B1C9-36DC-43DF-A0B2-EEC3DC964628}"/>
              </a:ext>
            </a:extLst>
          </p:cNvPr>
          <p:cNvSpPr txBox="1">
            <a:spLocks/>
          </p:cNvSpPr>
          <p:nvPr/>
        </p:nvSpPr>
        <p:spPr>
          <a:xfrm>
            <a:off x="791710" y="4875759"/>
            <a:ext cx="9784080" cy="16556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On </a:t>
            </a:r>
            <a:r>
              <a:rPr lang="fr-FR" sz="1800" dirty="0" err="1"/>
              <a:t>Collete</a:t>
            </a:r>
            <a:r>
              <a:rPr lang="fr-FR" sz="1800" dirty="0"/>
              <a:t> les information pour Envoi de produit a destination </a:t>
            </a:r>
          </a:p>
          <a:p>
            <a:r>
              <a:rPr lang="fr-FR" sz="1800" dirty="0"/>
              <a:t>Les Information </a:t>
            </a:r>
            <a:r>
              <a:rPr lang="fr-FR" sz="1800" dirty="0" err="1"/>
              <a:t>Recu</a:t>
            </a:r>
            <a:r>
              <a:rPr lang="fr-FR" sz="1800" dirty="0"/>
              <a:t> sur Email de de vendeur Pour </a:t>
            </a:r>
            <a:r>
              <a:rPr lang="fr-FR" sz="1800" dirty="0" err="1"/>
              <a:t>Verifier</a:t>
            </a:r>
            <a:r>
              <a:rPr lang="fr-FR" sz="1800" dirty="0"/>
              <a:t> L’achat</a:t>
            </a:r>
          </a:p>
          <a:p>
            <a:r>
              <a:rPr lang="fr-FR" sz="1800" dirty="0"/>
              <a:t>Apres L’achet , on envoyer les information a client pour </a:t>
            </a:r>
            <a:r>
              <a:rPr lang="fr-FR" sz="1800" dirty="0" err="1"/>
              <a:t>suiver</a:t>
            </a:r>
            <a:r>
              <a:rPr lang="fr-FR" sz="1800" dirty="0"/>
              <a:t> le produit via le site</a:t>
            </a:r>
          </a:p>
          <a:p>
            <a:r>
              <a:rPr lang="fr-FR" sz="1800" dirty="0"/>
              <a:t>17track.net</a:t>
            </a:r>
          </a:p>
        </p:txBody>
      </p:sp>
    </p:spTree>
    <p:extLst>
      <p:ext uri="{BB962C8B-B14F-4D97-AF65-F5344CB8AC3E}">
        <p14:creationId xmlns:p14="http://schemas.microsoft.com/office/powerpoint/2010/main" val="35149649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507_TF89715846" id="{03AB7EA0-C199-454E-9A94-BCA885B12C42}" vid="{48052BCB-C4B3-4E6F-9364-0AF64696CBF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0439D9-8631-4FC1-BCE0-1BDB23425EE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océan</Template>
  <TotalTime>95</TotalTime>
  <Words>398</Words>
  <Application>Microsoft Office PowerPoint</Application>
  <PresentationFormat>Grand écran</PresentationFormat>
  <Paragraphs>51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Thème Office</vt:lpstr>
      <vt:lpstr>Présentation fil rouge </vt:lpstr>
      <vt:lpstr>Logo &amp; Description Siteweb</vt:lpstr>
      <vt:lpstr> </vt:lpstr>
      <vt:lpstr>Search </vt:lpstr>
      <vt:lpstr>Produit </vt:lpstr>
      <vt:lpstr>Promotion </vt:lpstr>
      <vt:lpstr>Cart </vt:lpstr>
      <vt:lpstr>Method Payment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fil rouge</dc:title>
  <dc:creator>Notebook-Dell</dc:creator>
  <cp:lastModifiedBy>Notebook-Dell</cp:lastModifiedBy>
  <cp:revision>24</cp:revision>
  <dcterms:created xsi:type="dcterms:W3CDTF">2020-08-31T17:03:02Z</dcterms:created>
  <dcterms:modified xsi:type="dcterms:W3CDTF">2020-08-31T20:42:10Z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